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11700"/>
  <p:notesSz cx="6858000" cy="9144000"/>
  <p:defaultTextStyle>
    <a:defPPr>
      <a:defRPr lang="de-DE"/>
    </a:defPPr>
    <a:lvl1pPr marL="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EA"/>
    <a:srgbClr val="5454BF"/>
    <a:srgbClr val="7371F5"/>
    <a:srgbClr val="7C7AFF"/>
    <a:srgbClr val="7575F5"/>
    <a:srgbClr val="5BCEFF"/>
    <a:srgbClr val="C27CFF"/>
    <a:srgbClr val="C7FF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3"/>
  </p:normalViewPr>
  <p:slideViewPr>
    <p:cSldViewPr snapToGrid="0" snapToObjects="1">
      <p:cViewPr>
        <p:scale>
          <a:sx n="16" d="100"/>
          <a:sy n="16" d="100"/>
        </p:scale>
        <p:origin x="3624" y="640"/>
      </p:cViewPr>
      <p:guideLst>
        <p:guide orient="horz" pos="13484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E10BE-1B96-1E4B-A54B-F0A4549839CB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AFA11-E6FB-BF42-9C5C-A7F8A0920F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50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641" y="13299379"/>
            <a:ext cx="25733931" cy="917676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282" y="24259963"/>
            <a:ext cx="21192649" cy="109407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92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280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676283" y="10702928"/>
            <a:ext cx="22548726" cy="22803176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14332" y="10702928"/>
            <a:ext cx="67157362" cy="22803176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175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966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533" y="27510485"/>
            <a:ext cx="25733931" cy="850287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533" y="18145428"/>
            <a:ext cx="25733931" cy="936505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7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3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5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67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097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14332" y="62364364"/>
            <a:ext cx="44850417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69338" y="62364364"/>
            <a:ext cx="44855671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289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761" y="9583085"/>
            <a:ext cx="13376810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3761" y="13576859"/>
            <a:ext cx="13376810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79389" y="9583085"/>
            <a:ext cx="13382065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79389" y="13576859"/>
            <a:ext cx="13382065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92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3653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479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763" y="1704540"/>
            <a:ext cx="9960336" cy="725420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6767" y="1704543"/>
            <a:ext cx="16924685" cy="3653860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3763" y="8958748"/>
            <a:ext cx="9960336" cy="29284395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221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4154" y="29968190"/>
            <a:ext cx="18165128" cy="353791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4154" y="3825305"/>
            <a:ext cx="18165128" cy="25687020"/>
          </a:xfrm>
        </p:spPr>
        <p:txBody>
          <a:bodyPr/>
          <a:lstStyle>
            <a:lvl1pPr marL="0" indent="0">
              <a:buNone/>
              <a:defRPr sz="14600"/>
            </a:lvl1pPr>
            <a:lvl2pPr marL="2088170" indent="0">
              <a:buNone/>
              <a:defRPr sz="12800"/>
            </a:lvl2pPr>
            <a:lvl3pPr marL="4176339" indent="0">
              <a:buNone/>
              <a:defRPr sz="11000"/>
            </a:lvl3pPr>
            <a:lvl4pPr marL="6264509" indent="0">
              <a:buNone/>
              <a:defRPr sz="9100"/>
            </a:lvl4pPr>
            <a:lvl5pPr marL="8352678" indent="0">
              <a:buNone/>
              <a:defRPr sz="9100"/>
            </a:lvl5pPr>
            <a:lvl6pPr marL="10440848" indent="0">
              <a:buNone/>
              <a:defRPr sz="9100"/>
            </a:lvl6pPr>
            <a:lvl7pPr marL="12529017" indent="0">
              <a:buNone/>
              <a:defRPr sz="9100"/>
            </a:lvl7pPr>
            <a:lvl8pPr marL="14617187" indent="0">
              <a:buNone/>
              <a:defRPr sz="9100"/>
            </a:lvl8pPr>
            <a:lvl9pPr marL="16705356" indent="0">
              <a:buNone/>
              <a:defRPr sz="91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4154" y="33506104"/>
            <a:ext cx="18165128" cy="5024426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965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  <a:prstGeom prst="rect">
            <a:avLst/>
          </a:prstGeom>
        </p:spPr>
        <p:txBody>
          <a:bodyPr vert="horz" lIns="417634" tIns="208817" rIns="417634" bIns="208817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761" y="9989400"/>
            <a:ext cx="27247692" cy="28253743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3761" y="39680106"/>
            <a:ext cx="7064216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862BA-D8ED-8A46-B738-7314C7F4C45D}" type="datetimeFigureOut">
              <a:rPr lang="de-DE" smtClean="0"/>
              <a:t>30.01.26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4031" y="39680106"/>
            <a:ext cx="9587151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697236" y="39680106"/>
            <a:ext cx="7064216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FA91-BB77-C849-886A-3B91AA3F8A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770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8170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27" indent="-1566127" algn="l" defTabSz="2088170" rtl="0" eaLnBrk="1" latinLnBrk="0" hangingPunct="1">
        <a:spcBef>
          <a:spcPct val="20000"/>
        </a:spcBef>
        <a:buFont typeface="Arial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76" indent="-1305106" algn="l" defTabSz="2088170" rtl="0" eaLnBrk="1" latinLnBrk="0" hangingPunct="1">
        <a:spcBef>
          <a:spcPct val="20000"/>
        </a:spcBef>
        <a:buFont typeface="Arial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24" indent="-1044085" algn="l" defTabSz="208817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593" indent="-1044085" algn="l" defTabSz="2088170" rtl="0" eaLnBrk="1" latinLnBrk="0" hangingPunct="1">
        <a:spcBef>
          <a:spcPct val="20000"/>
        </a:spcBef>
        <a:buFont typeface="Arial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63" indent="-1044085" algn="l" defTabSz="2088170" rtl="0" eaLnBrk="1" latinLnBrk="0" hangingPunct="1">
        <a:spcBef>
          <a:spcPct val="20000"/>
        </a:spcBef>
        <a:buFont typeface="Arial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33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5"/>
          <p:cNvCxnSpPr/>
          <p:nvPr/>
        </p:nvCxnSpPr>
        <p:spPr>
          <a:xfrm flipH="1">
            <a:off x="1" y="5165722"/>
            <a:ext cx="30275212" cy="0"/>
          </a:xfrm>
          <a:prstGeom prst="line">
            <a:avLst/>
          </a:prstGeom>
          <a:ln>
            <a:solidFill>
              <a:srgbClr val="C5C5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0" y="17576"/>
            <a:ext cx="30275213" cy="5139868"/>
          </a:xfrm>
          <a:prstGeom prst="rect">
            <a:avLst/>
          </a:prstGeom>
          <a:solidFill>
            <a:srgbClr val="5454BF">
              <a:alpha val="34118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de-DE" sz="9600" dirty="0"/>
          </a:p>
          <a:p>
            <a:pPr algn="ctr"/>
            <a:endParaRPr lang="de-DE" sz="9600" dirty="0"/>
          </a:p>
          <a:p>
            <a:pPr algn="ctr"/>
            <a:endParaRPr lang="de-DE" sz="9600" dirty="0"/>
          </a:p>
          <a:p>
            <a:pPr algn="ctr"/>
            <a:endParaRPr lang="de-DE" sz="4000" dirty="0"/>
          </a:p>
        </p:txBody>
      </p:sp>
      <p:pic>
        <p:nvPicPr>
          <p:cNvPr id="11" name="Bild 10" descr="Bildschirmfoto 2016-01-27 um 14.44.17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21" t="6034" r="8452" b="4793"/>
          <a:stretch/>
        </p:blipFill>
        <p:spPr>
          <a:xfrm>
            <a:off x="24484317" y="38245261"/>
            <a:ext cx="4673356" cy="3359940"/>
          </a:xfrm>
          <a:prstGeom prst="rect">
            <a:avLst/>
          </a:prstGeom>
        </p:spPr>
      </p:pic>
      <p:sp>
        <p:nvSpPr>
          <p:cNvPr id="14" name="Textfeld 13"/>
          <p:cNvSpPr txBox="1"/>
          <p:nvPr/>
        </p:nvSpPr>
        <p:spPr>
          <a:xfrm>
            <a:off x="1654962" y="584200"/>
            <a:ext cx="228293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0" b="1" spc="300" dirty="0">
                <a:ln>
                  <a:solidFill>
                    <a:srgbClr val="000000"/>
                  </a:solidFill>
                </a:ln>
              </a:rPr>
              <a:t>Hier steht der tolle Titel eurer Arbeit</a:t>
            </a:r>
          </a:p>
          <a:p>
            <a:pPr algn="ctr"/>
            <a:endParaRPr lang="de-DE" sz="4000" b="1" spc="300" dirty="0">
              <a:ln>
                <a:solidFill>
                  <a:srgbClr val="000000"/>
                </a:solidFill>
              </a:ln>
            </a:endParaRPr>
          </a:p>
          <a:p>
            <a:pPr algn="ctr"/>
            <a:r>
              <a:rPr lang="de-DE" sz="4000" b="1" spc="300" dirty="0">
                <a:ln>
                  <a:solidFill>
                    <a:srgbClr val="000000"/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Und hier eure Namen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3671560" y="2692400"/>
            <a:ext cx="54861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/>
              <a:t>Hier sollte das Logo eurer Schule rein –Alternativ: SFZ von unten</a:t>
            </a:r>
          </a:p>
        </p:txBody>
      </p:sp>
    </p:spTree>
    <p:extLst>
      <p:ext uri="{BB962C8B-B14F-4D97-AF65-F5344CB8AC3E}">
        <p14:creationId xmlns:p14="http://schemas.microsoft.com/office/powerpoint/2010/main" val="1569553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Macintosh PowerPoint</Application>
  <PresentationFormat>Benutzerdefiniert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Office-Design</vt:lpstr>
      <vt:lpstr>PowerPoint-Präsentation</vt:lpstr>
    </vt:vector>
  </TitlesOfParts>
  <Company>SFZ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Tobias Beck</dc:creator>
  <cp:lastModifiedBy>Tobias Beck</cp:lastModifiedBy>
  <cp:revision>5</cp:revision>
  <dcterms:created xsi:type="dcterms:W3CDTF">2016-01-27T13:36:31Z</dcterms:created>
  <dcterms:modified xsi:type="dcterms:W3CDTF">2026-01-30T12:31:22Z</dcterms:modified>
</cp:coreProperties>
</file>